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8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258" r:id="rId117"/>
  </p:sldIdLst>
  <p:sldSz cx="12192000" cy="6858000"/>
  <p:notesSz cx="6858000" cy="9144000"/>
  <p:custDataLst>
    <p:tags r:id="rId1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3" Type="http://schemas.openxmlformats.org/officeDocument/2006/relationships/tags" Target="tags/tag1.xml"/><Relationship Id="rId122" Type="http://schemas.openxmlformats.org/officeDocument/2006/relationships/commentAuthors" Target="commentAuthors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9.xml"/><Relationship Id="rId119" Type="http://schemas.openxmlformats.org/officeDocument/2006/relationships/presProps" Target="presProps.xml"/><Relationship Id="rId118" Type="http://schemas.openxmlformats.org/officeDocument/2006/relationships/handoutMaster" Target="handoutMasters/handoutMaster1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866583"/>
            <a:ext cx="957453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你可能会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得到什么：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出现、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类型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12096</Words>
  <Application>WPS 演示</Application>
  <PresentationFormat>宽屏</PresentationFormat>
  <Paragraphs>804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569</cp:revision>
  <dcterms:created xsi:type="dcterms:W3CDTF">2023-03-08T01:40:12Z</dcterms:created>
  <dcterms:modified xsi:type="dcterms:W3CDTF">2023-03-08T01:40:12Z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